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30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94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25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91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55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3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85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38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85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29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D45B-630D-44B7-BF0A-DEAA64099D80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DB9A-9AFA-40EA-B72B-531D65A05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4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88" y="126051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&lt;How to Sign Up for IRIS&gt;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5" y="640385"/>
            <a:ext cx="11694379" cy="607233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827948" y="565885"/>
            <a:ext cx="478564" cy="28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70354" y="854579"/>
            <a:ext cx="1993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(1) Join the membership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29" y="732325"/>
            <a:ext cx="11201034" cy="5381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9839" y="799605"/>
            <a:ext cx="33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(4) Write down the information and apply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* It takes 1~5 days for the approval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61" y="5371255"/>
            <a:ext cx="4335655" cy="983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58938" y="6077412"/>
            <a:ext cx="229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a</a:t>
            </a:r>
            <a:r>
              <a:rPr lang="en-US" altLang="ko-KR" sz="1200" b="1" dirty="0" smtClean="0"/>
              <a:t>pplication        cancellation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7286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40" y="119955"/>
            <a:ext cx="516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&lt;How to </a:t>
            </a:r>
            <a:r>
              <a:rPr lang="en-US" altLang="ko-KR" b="1" dirty="0" smtClean="0"/>
              <a:t>issue my </a:t>
            </a:r>
            <a:r>
              <a:rPr lang="en-US" altLang="ko-KR" b="1" dirty="0" smtClean="0"/>
              <a:t>NRI </a:t>
            </a:r>
            <a:r>
              <a:rPr lang="en-US" altLang="ko-KR" b="1" dirty="0" smtClean="0"/>
              <a:t>Researcher </a:t>
            </a:r>
            <a:r>
              <a:rPr lang="en-US" altLang="ko-KR" b="1" dirty="0" smtClean="0"/>
              <a:t>number &gt;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5" y="640385"/>
            <a:ext cx="11694379" cy="607233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116664" y="3387859"/>
            <a:ext cx="697868" cy="390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70354" y="854579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(1) Sign in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430256" y="602224"/>
            <a:ext cx="382513" cy="252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75822" y="3678374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(2) Click 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국가연구자정보시스템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(NRI)’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970705" y="4012068"/>
            <a:ext cx="852915" cy="929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389836" y="640385"/>
            <a:ext cx="927055" cy="162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7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902" t="213" r="14397" b="8807"/>
          <a:stretch/>
        </p:blipFill>
        <p:spPr>
          <a:xfrm>
            <a:off x="2731626" y="393539"/>
            <a:ext cx="6296627" cy="5895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4730" y="677016"/>
            <a:ext cx="544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(3)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Agree to terms and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conditions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to get a NRI Researcher number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49936" y="1514492"/>
            <a:ext cx="2486825" cy="577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49937" y="3678572"/>
            <a:ext cx="2486825" cy="577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424672" y="5961888"/>
            <a:ext cx="477082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75979" y="1463708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(4) Check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5979" y="367857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(4) Check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6619" y="6223461"/>
            <a:ext cx="87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(5) Agree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2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58" y="836218"/>
            <a:ext cx="10455151" cy="549621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111133" y="5021777"/>
            <a:ext cx="1562990" cy="592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57495" y="5696510"/>
            <a:ext cx="167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(2) Click ‘Foreigner’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6" y="646601"/>
            <a:ext cx="10706101" cy="63110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230632" y="5517433"/>
            <a:ext cx="2896133" cy="66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544603" y="6212793"/>
            <a:ext cx="448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(3) Application for membership for foreigners who do not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Have a residence card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490662"/>
            <a:ext cx="7572375" cy="38766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81295" y="3363893"/>
            <a:ext cx="1392074" cy="661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30063" y="4025069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(4) </a:t>
            </a:r>
            <a:r>
              <a:rPr lang="en-US" altLang="ko-KR" sz="1200" b="1" dirty="0">
                <a:solidFill>
                  <a:srgbClr val="FF0000"/>
                </a:solidFill>
              </a:rPr>
              <a:t>C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heck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3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38" y="681404"/>
            <a:ext cx="10299097" cy="539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895" y="681404"/>
            <a:ext cx="2694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(5) Agree to terms and conditions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62" y="5496506"/>
            <a:ext cx="4188731" cy="933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00770" y="6075484"/>
            <a:ext cx="2781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Yes, I agree         No, I don’t agree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201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0525125" cy="51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148" y="604491"/>
            <a:ext cx="326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(7) Write down the information and save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* It takes 1~5 days for the approval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5110163"/>
            <a:ext cx="4333345" cy="1281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35095" y="5955843"/>
            <a:ext cx="1923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Save                Cancel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012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88" y="12605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&lt;How to register a institution&gt;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5" y="640385"/>
            <a:ext cx="11694379" cy="607233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434842" y="567748"/>
            <a:ext cx="384561" cy="28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70354" y="854579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(1) Sign in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5" y="374067"/>
            <a:ext cx="11719885" cy="60438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058259" y="4122797"/>
            <a:ext cx="692208" cy="338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910547" y="4460904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(2) Click ‘Institution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Application(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기관신청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)’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of QUICK LINK on the right side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8" y="364514"/>
            <a:ext cx="10868803" cy="61470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939185" y="5250319"/>
            <a:ext cx="2486825" cy="577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084587" y="5892898"/>
            <a:ext cx="4196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(3) Click ‘Shortcuts’ of </a:t>
            </a:r>
            <a:r>
              <a:rPr lang="en-US" altLang="ko-KR" sz="1200" b="1" dirty="0">
                <a:solidFill>
                  <a:srgbClr val="FF0000"/>
                </a:solidFill>
              </a:rPr>
              <a:t>i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nstitution application(overseas)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2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184</Words>
  <Application>Microsoft Office PowerPoint</Application>
  <PresentationFormat>와이드스크린</PresentationFormat>
  <Paragraphs>26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</cp:revision>
  <dcterms:created xsi:type="dcterms:W3CDTF">2023-08-18T01:22:36Z</dcterms:created>
  <dcterms:modified xsi:type="dcterms:W3CDTF">2023-10-18T08:11:43Z</dcterms:modified>
</cp:coreProperties>
</file>